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444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258" r:id="rId23"/>
    <p:sldId id="259" r:id="rId24"/>
    <p:sldId id="260" r:id="rId25"/>
    <p:sldId id="261" r:id="rId26"/>
    <p:sldId id="337" r:id="rId27"/>
    <p:sldId id="408" r:id="rId28"/>
    <p:sldId id="409" r:id="rId29"/>
    <p:sldId id="411" r:id="rId30"/>
    <p:sldId id="413" r:id="rId31"/>
    <p:sldId id="414" r:id="rId32"/>
    <p:sldId id="415" r:id="rId33"/>
    <p:sldId id="416" r:id="rId34"/>
    <p:sldId id="417" r:id="rId35"/>
    <p:sldId id="338" r:id="rId36"/>
    <p:sldId id="334" r:id="rId37"/>
    <p:sldId id="262" r:id="rId38"/>
    <p:sldId id="263" r:id="rId39"/>
    <p:sldId id="264" r:id="rId40"/>
    <p:sldId id="265" r:id="rId41"/>
    <p:sldId id="418" r:id="rId42"/>
    <p:sldId id="267" r:id="rId43"/>
    <p:sldId id="268" r:id="rId44"/>
    <p:sldId id="335" r:id="rId45"/>
    <p:sldId id="269" r:id="rId46"/>
    <p:sldId id="270" r:id="rId47"/>
    <p:sldId id="271" r:id="rId48"/>
    <p:sldId id="272" r:id="rId49"/>
    <p:sldId id="273" r:id="rId50"/>
    <p:sldId id="274" r:id="rId51"/>
    <p:sldId id="340" r:id="rId52"/>
    <p:sldId id="419" r:id="rId53"/>
    <p:sldId id="420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445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43" r:id="rId85"/>
    <p:sldId id="348" r:id="rId86"/>
    <p:sldId id="342" r:id="rId87"/>
    <p:sldId id="349" r:id="rId88"/>
    <p:sldId id="345" r:id="rId89"/>
    <p:sldId id="346" r:id="rId90"/>
    <p:sldId id="347" r:id="rId91"/>
    <p:sldId id="399" r:id="rId92"/>
    <p:sldId id="374" r:id="rId93"/>
    <p:sldId id="373" r:id="rId94"/>
    <p:sldId id="398" r:id="rId95"/>
    <p:sldId id="376" r:id="rId96"/>
    <p:sldId id="392" r:id="rId97"/>
    <p:sldId id="375" r:id="rId98"/>
    <p:sldId id="380" r:id="rId99"/>
    <p:sldId id="383" r:id="rId100"/>
    <p:sldId id="384" r:id="rId101"/>
    <p:sldId id="385" r:id="rId102"/>
    <p:sldId id="381" r:id="rId103"/>
    <p:sldId id="387" r:id="rId104"/>
    <p:sldId id="386" r:id="rId105"/>
    <p:sldId id="388" r:id="rId106"/>
    <p:sldId id="391" r:id="rId107"/>
    <p:sldId id="393" r:id="rId108"/>
    <p:sldId id="389" r:id="rId109"/>
    <p:sldId id="394" r:id="rId110"/>
    <p:sldId id="395" r:id="rId111"/>
    <p:sldId id="390" r:id="rId112"/>
    <p:sldId id="382" r:id="rId113"/>
    <p:sldId id="396" r:id="rId114"/>
    <p:sldId id="400" r:id="rId115"/>
    <p:sldId id="351" r:id="rId116"/>
    <p:sldId id="352" r:id="rId117"/>
    <p:sldId id="314" r:id="rId118"/>
    <p:sldId id="315" r:id="rId119"/>
    <p:sldId id="403" r:id="rId120"/>
    <p:sldId id="404" r:id="rId121"/>
    <p:sldId id="405" r:id="rId122"/>
    <p:sldId id="406" r:id="rId123"/>
    <p:sldId id="377" r:id="rId124"/>
    <p:sldId id="378" r:id="rId125"/>
    <p:sldId id="379" r:id="rId126"/>
    <p:sldId id="407" r:id="rId127"/>
    <p:sldId id="402" r:id="rId128"/>
    <p:sldId id="306" r:id="rId129"/>
    <p:sldId id="358" r:id="rId130"/>
    <p:sldId id="307" r:id="rId131"/>
    <p:sldId id="308" r:id="rId132"/>
    <p:sldId id="309" r:id="rId133"/>
    <p:sldId id="310" r:id="rId134"/>
    <p:sldId id="311" r:id="rId135"/>
    <p:sldId id="312" r:id="rId136"/>
    <p:sldId id="313" r:id="rId137"/>
    <p:sldId id="316" r:id="rId138"/>
    <p:sldId id="317" r:id="rId139"/>
    <p:sldId id="353" r:id="rId140"/>
    <p:sldId id="354" r:id="rId141"/>
    <p:sldId id="423" r:id="rId142"/>
    <p:sldId id="424" r:id="rId143"/>
    <p:sldId id="425" r:id="rId144"/>
    <p:sldId id="426" r:id="rId145"/>
    <p:sldId id="427" r:id="rId146"/>
    <p:sldId id="428" r:id="rId147"/>
    <p:sldId id="429" r:id="rId148"/>
    <p:sldId id="318" r:id="rId149"/>
    <p:sldId id="319" r:id="rId150"/>
    <p:sldId id="430" r:id="rId151"/>
    <p:sldId id="436" r:id="rId152"/>
    <p:sldId id="439" r:id="rId153"/>
    <p:sldId id="437" r:id="rId154"/>
    <p:sldId id="440" r:id="rId155"/>
    <p:sldId id="441" r:id="rId156"/>
    <p:sldId id="442" r:id="rId157"/>
    <p:sldId id="443" r:id="rId1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68" d="100"/>
          <a:sy n="168" d="100"/>
        </p:scale>
        <p:origin x="16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66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3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222A11-4418-4D11-9E31-D285278A57CC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47847-C7D9-4CC7-95A2-C0548E8242A3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C13F711-2ECA-4DE1-9402-FF8902E2020A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A0D00C-492F-4AD6-87BE-60787C8FE990}"/>
              </a:ext>
            </a:extLst>
          </p:cNvPr>
          <p:cNvSpPr txBox="1"/>
          <p:nvPr/>
        </p:nvSpPr>
        <p:spPr>
          <a:xfrm>
            <a:off x="2334087" y="5677948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4982A0-EF78-47B0-BE2A-D52828D8E12F}"/>
              </a:ext>
            </a:extLst>
          </p:cNvPr>
          <p:cNvSpPr txBox="1"/>
          <p:nvPr/>
        </p:nvSpPr>
        <p:spPr>
          <a:xfrm rot="16200000">
            <a:off x="65028" y="3547239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51868C-2CC6-4CA9-AC45-06D26630269A}"/>
              </a:ext>
            </a:extLst>
          </p:cNvPr>
          <p:cNvSpPr txBox="1"/>
          <p:nvPr/>
        </p:nvSpPr>
        <p:spPr>
          <a:xfrm>
            <a:off x="2492990" y="1525506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2B11FDC-A114-40C8-AD71-C0AC5841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5D80DFB-4149-43D5-B4FB-A971D7FD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006D3B2-951B-462B-AC25-FE839AD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8A789F8-B2A4-46C4-9774-C51D8D3BD302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7816E56-7C0E-473D-A5BA-4D4216D5855A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93ED4F-A6C0-474A-A798-5F07AC1CD1BF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28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CV 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Ontology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pipeline-based</a:t>
            </a:r>
            <a:r>
              <a:rPr lang="de-DE" sz="16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BoW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tf-idf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br>
              <a:rPr lang="de-DE" sz="1600" dirty="0">
                <a:solidFill>
                  <a:srgbClr val="000000"/>
                </a:solidFill>
              </a:rPr>
            </a:br>
            <a:r>
              <a:rPr lang="de-DE" sz="1600" dirty="0">
                <a:solidFill>
                  <a:srgbClr val="000000"/>
                </a:solidFill>
              </a:rPr>
              <a:t>n-gram, </a:t>
            </a:r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Stanford </a:t>
            </a:r>
            <a:r>
              <a:rPr lang="de-DE" sz="1600" dirty="0" err="1">
                <a:solidFill>
                  <a:srgbClr val="000000"/>
                </a:solidFill>
              </a:rPr>
              <a:t>Tokenizer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Tagger</a:t>
            </a:r>
            <a:r>
              <a:rPr lang="de-DE" sz="1600" dirty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1BFEA8-4BAB-46CF-B255-BD2903E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0" y="908650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3067</Words>
  <Application>Microsoft Office PowerPoint</Application>
  <PresentationFormat>Bildschirmpräsentation (4:3)</PresentationFormat>
  <Paragraphs>1232</Paragraphs>
  <Slides>157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157</vt:i4>
      </vt:variant>
    </vt:vector>
  </HeadingPairs>
  <TitlesOfParts>
    <vt:vector size="166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427</cp:revision>
  <dcterms:created xsi:type="dcterms:W3CDTF">2015-04-01T08:25:24Z</dcterms:created>
  <dcterms:modified xsi:type="dcterms:W3CDTF">2022-09-29T14:46:26Z</dcterms:modified>
</cp:coreProperties>
</file>